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6" r:id="rId2"/>
    <p:sldId id="268" r:id="rId3"/>
    <p:sldId id="262" r:id="rId4"/>
    <p:sldId id="261" r:id="rId5"/>
    <p:sldId id="263" r:id="rId6"/>
    <p:sldId id="257" r:id="rId7"/>
    <p:sldId id="264" r:id="rId8"/>
    <p:sldId id="259" r:id="rId9"/>
    <p:sldId id="256" r:id="rId10"/>
    <p:sldId id="258" r:id="rId11"/>
    <p:sldId id="26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571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0388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07276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78830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7561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8868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1947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1314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9119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2535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0084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845499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6931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1938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74329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0794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52822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E3A5C70-319E-42A1-93E3-CC9748589512}" type="datetimeFigureOut">
              <a:rPr lang="ru-RU" smtClean="0"/>
              <a:pPr/>
              <a:t>01.06.2020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DA5D4BC-9986-4D43-B5A5-D3E9C84A29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5543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74734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Bookman Old Style" pitchFamily="18" charset="0"/>
              </a:rPr>
              <a:t>Народная </a:t>
            </a:r>
            <a:r>
              <a:rPr lang="ru-RU" sz="2400" dirty="0" smtClean="0">
                <a:solidFill>
                  <a:srgbClr val="FF0000"/>
                </a:solidFill>
                <a:latin typeface="Bookman Old Style" pitchFamily="18" charset="0"/>
              </a:rPr>
              <a:t>дружина</a:t>
            </a:r>
            <a:br>
              <a:rPr lang="ru-RU" sz="2400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Bookman Old Style" pitchFamily="18" charset="0"/>
              </a:rPr>
              <a:t>Кочевского муниципального округа</a:t>
            </a:r>
            <a:endParaRPr lang="ru-RU" sz="24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752019"/>
            <a:ext cx="12115800" cy="1041612"/>
          </a:xfrm>
        </p:spPr>
        <p:txBody>
          <a:bodyPr>
            <a:normAutofit fontScale="47500" lnSpcReduction="20000"/>
          </a:bodyPr>
          <a:lstStyle/>
          <a:p>
            <a:r>
              <a:rPr lang="ru-RU" sz="2300" dirty="0">
                <a:latin typeface="Bookman Old Style" pitchFamily="18" charset="0"/>
              </a:rPr>
              <a:t>создана на добровольной основе в целях обеспечения охраны общественного порядка, профилактики и борьбы с правонарушениями в соответствии с Федеральным законом от 06.10.2003 N 131-ФЗ "Об общих принципах организации местного самоуправления в Российской Федерации", Федеральным законом 19.05.1995 N 82-ФЗ "Об общественных объединениях", Федеральным законом от 02.04.2014 N 44-ФЗ "Об участии граждан в охране общественного порядка".</a:t>
            </a:r>
          </a:p>
          <a:p>
            <a:endParaRPr lang="ru-RU" sz="2300" dirty="0">
              <a:latin typeface="Bookman Old Style" pitchFamily="18" charset="0"/>
            </a:endParaRPr>
          </a:p>
          <a:p>
            <a:endParaRPr lang="ru-RU" sz="2300" dirty="0"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1028" name="Picture 4" descr="https://mo-domb-selsovet.ru/ckfinder/userfiles/images/LWnYobadbC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4985"/>
            <a:ext cx="4053254" cy="40532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 2"/>
          <p:cNvSpPr txBox="1">
            <a:spLocks/>
          </p:cNvSpPr>
          <p:nvPr/>
        </p:nvSpPr>
        <p:spPr>
          <a:xfrm>
            <a:off x="7895492" y="1872762"/>
            <a:ext cx="4158761" cy="479768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rgbClr val="FF0000"/>
                </a:solidFill>
              </a:rPr>
              <a:t>27 сентября 2019 года </a:t>
            </a:r>
            <a:r>
              <a:rPr lang="ru-RU" sz="1600" b="1" dirty="0" smtClean="0"/>
              <a:t>на общем собрании граждан было принято решение о создании на территории Кочевского муниципального округа Народной дружины Кочевского муниципального округа для охраны общественного порядка, взаимодействия с органами внутренних дел и иными правоохранительными организациями.</a:t>
            </a:r>
          </a:p>
          <a:p>
            <a:r>
              <a:rPr lang="ru-RU" sz="1600" b="1" dirty="0" smtClean="0">
                <a:solidFill>
                  <a:srgbClr val="FF0000"/>
                </a:solidFill>
              </a:rPr>
              <a:t>31 декабря 2019 года </a:t>
            </a:r>
            <a:r>
              <a:rPr lang="ru-RU" sz="1600" b="1" dirty="0" smtClean="0"/>
              <a:t>Народная дружина Кочевского муниципального округа получила свидетельство о внесении в региональный реестр народных дружин и общественных объединений правоохранительной направленности Пермского края. </a:t>
            </a:r>
          </a:p>
          <a:p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2712" y="1662545"/>
            <a:ext cx="3622022" cy="502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4628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14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9364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5023" y="426671"/>
            <a:ext cx="10355283" cy="4437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Участие в охране общественного </a:t>
            </a:r>
            <a:r>
              <a:rPr lang="ru-RU" sz="3200" b="1" dirty="0" smtClean="0"/>
              <a:t>порядка</a:t>
            </a:r>
            <a:br>
              <a:rPr lang="ru-RU" sz="3200" b="1" dirty="0" smtClean="0"/>
            </a:br>
            <a:r>
              <a:rPr lang="ru-RU" sz="3200" b="1" dirty="0" smtClean="0"/>
              <a:t> </a:t>
            </a:r>
            <a:r>
              <a:rPr lang="ru-RU" sz="3200" b="1" dirty="0" smtClean="0"/>
              <a:t>в </a:t>
            </a:r>
            <a:r>
              <a:rPr lang="ru-RU" sz="3200" b="1" dirty="0" smtClean="0"/>
              <a:t>период Новогодних массовых гуляний</a:t>
            </a:r>
            <a:endParaRPr lang="ru-RU" sz="3200" b="1" dirty="0"/>
          </a:p>
        </p:txBody>
      </p:sp>
      <p:pic>
        <p:nvPicPr>
          <p:cNvPr id="4" name="Рисунок 3" descr="C:\Users\Администратор\AppData\Local\Microsoft\Windows\Temporary Internet Files\Content.Word\IMG_20200106_1301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306" y="1210235"/>
            <a:ext cx="5730066" cy="3993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sun1-26.userapi.com/VPZT1-VwDVsYa-AUix9Q0EsFXIosa4xGf0ooSg/rzLbFNgihn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422" y="1210235"/>
            <a:ext cx="5324502" cy="39933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3450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5023" y="426671"/>
            <a:ext cx="10212780" cy="4437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Участие в ООП во время Крещенского купания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897579" y="2367092"/>
            <a:ext cx="5854536" cy="342410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sun1-89.userapi.com/xnsnVln3ogG2AUDo8ozgibg2mp6Kzyk6Z4QOIQ/wDk8dW245q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2231" y="1192627"/>
            <a:ext cx="7272581" cy="5067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6586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68135" y="435463"/>
            <a:ext cx="10390909" cy="4437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ООП на Мероприятиях </a:t>
            </a:r>
            <a:r>
              <a:rPr lang="ru-RU" sz="3200" b="1" dirty="0" smtClean="0"/>
              <a:t>ко Дню Защитника отечества</a:t>
            </a:r>
            <a:endParaRPr lang="ru-RU" sz="3200" b="1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361" y="1044880"/>
            <a:ext cx="6995177" cy="5246383"/>
          </a:xfrm>
        </p:spPr>
      </p:pic>
    </p:spTree>
    <p:extLst>
      <p:ext uri="{BB962C8B-B14F-4D97-AF65-F5344CB8AC3E}">
        <p14:creationId xmlns="" xmlns:p14="http://schemas.microsoft.com/office/powerpoint/2010/main" val="211625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1897" y="426671"/>
            <a:ext cx="10177152" cy="4437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ООП в период Масленичных гуляний</a:t>
            </a:r>
            <a:endParaRPr lang="ru-RU" sz="32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83" y="935371"/>
            <a:ext cx="3842238" cy="2881678"/>
          </a:xfrm>
          <a:scene3d>
            <a:camera prst="orthographicFront">
              <a:rot lat="300000" lon="0" rev="0"/>
            </a:camera>
            <a:lightRig rig="threePt" dir="t"/>
          </a:scene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023" y="870438"/>
            <a:ext cx="4340261" cy="3255196"/>
          </a:xfrm>
          <a:prstGeom prst="rect">
            <a:avLst/>
          </a:prstGeom>
        </p:spPr>
      </p:pic>
      <p:pic>
        <p:nvPicPr>
          <p:cNvPr id="2050" name="Picture 2" descr="https://sun1-16.userapi.com/GQrt5Ft04-jZYfTap5uW0icsTGkXmoXT2d-Iuw/7hhmFaAZgt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810049" y="3028987"/>
            <a:ext cx="3118209" cy="4340261"/>
          </a:xfrm>
          <a:prstGeom prst="rect">
            <a:avLst/>
          </a:prstGeom>
          <a:noFill/>
          <a:scene3d>
            <a:camera prst="orthographicFront">
              <a:rot lat="300000" lon="0" rev="0"/>
            </a:camera>
            <a:lightRig rig="threePt" dir="t"/>
          </a:scene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83" y="3753210"/>
            <a:ext cx="3964963" cy="2973723"/>
          </a:xfrm>
          <a:prstGeom prst="rect">
            <a:avLst/>
          </a:prstGeom>
        </p:spPr>
      </p:pic>
      <p:pic>
        <p:nvPicPr>
          <p:cNvPr id="2054" name="Picture 6" descr="https://sun1-26.userapi.com/fFiCRE-QM9pXF_dOq_9FzFxWHvQMxZaMy-OdHw/vIKuY-JpQQ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751" y="1148955"/>
            <a:ext cx="3398227" cy="47155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5326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379" y="1147476"/>
            <a:ext cx="3991754" cy="5322338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22514" y="426671"/>
            <a:ext cx="11257807" cy="4437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/>
              <a:t>Участие в рейдах по многодетным семьям, неблагополучным гражданам совместно с сотрудниками МЧС</a:t>
            </a:r>
            <a:endParaRPr lang="ru-RU" sz="1800" b="1" dirty="0"/>
          </a:p>
        </p:txBody>
      </p:sp>
      <p:pic>
        <p:nvPicPr>
          <p:cNvPr id="1026" name="Picture 2" descr="https://sun9-69.userapi.com/c857128/v857128686/1a5499/PJWXxUAY5k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134" y="1147476"/>
            <a:ext cx="4000500" cy="53329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9.userapi.com/c857128/v857128686/1a5485/7lilVXtePB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4" y="1147476"/>
            <a:ext cx="3991754" cy="5322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2581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46265" y="426671"/>
            <a:ext cx="11150930" cy="4437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/>
              <a:t>Участие в профилактических мероприятиях по линии ГИБДД  </a:t>
            </a:r>
            <a:endParaRPr lang="ru-RU" sz="32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777" y="1913974"/>
            <a:ext cx="3263503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346" y="1755286"/>
            <a:ext cx="6224953" cy="46687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2525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35" y="1073234"/>
            <a:ext cx="4231697" cy="5642262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08892" y="392513"/>
            <a:ext cx="10591419" cy="53947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/>
              <a:t>Участие в охране общественного порядка при проведении массовых мероприятий</a:t>
            </a:r>
            <a:endParaRPr lang="ru-RU" sz="3200" b="1" dirty="0"/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542"/>
          <a:stretch>
            <a:fillRect/>
          </a:stretch>
        </p:blipFill>
        <p:spPr>
          <a:xfrm>
            <a:off x="4760482" y="1431454"/>
            <a:ext cx="7229637" cy="48505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8306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118"/>
            <a:ext cx="4547414" cy="341056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487" b="13847"/>
          <a:stretch/>
        </p:blipFill>
        <p:spPr>
          <a:xfrm>
            <a:off x="8930245" y="693675"/>
            <a:ext cx="3261756" cy="54231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239" y="2766951"/>
            <a:ext cx="5454732" cy="4091049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0" y="177435"/>
            <a:ext cx="12192000" cy="44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/>
              <a:t>Патрулирование населенных пунктов во время угрозы распространения </a:t>
            </a:r>
            <a:r>
              <a:rPr lang="ru-RU" sz="3200" b="1" dirty="0" err="1" smtClean="0"/>
              <a:t>коронавирусной</a:t>
            </a:r>
            <a:r>
              <a:rPr lang="ru-RU" sz="3200" b="1" dirty="0" smtClean="0"/>
              <a:t> инфекции</a:t>
            </a:r>
            <a:endParaRPr lang="ru-RU" sz="3200" b="1" dirty="0"/>
          </a:p>
        </p:txBody>
      </p:sp>
    </p:spTree>
    <p:extLst>
      <p:ext uri="{BB962C8B-B14F-4D97-AF65-F5344CB8AC3E}">
        <p14:creationId xmlns="" xmlns:p14="http://schemas.microsoft.com/office/powerpoint/2010/main" val="345230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426671"/>
            <a:ext cx="12191999" cy="44376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Рейды по </a:t>
            </a:r>
            <a:r>
              <a:rPr lang="ru-RU" sz="2400" b="1" dirty="0" smtClean="0"/>
              <a:t>семьям, находящимся </a:t>
            </a:r>
            <a:r>
              <a:rPr lang="ru-RU" sz="2400" b="1" dirty="0" smtClean="0"/>
              <a:t>в социально-опасном положении</a:t>
            </a:r>
            <a:endParaRPr lang="ru-RU" sz="2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38" y="1104044"/>
            <a:ext cx="4149969" cy="553329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495" y="1839791"/>
            <a:ext cx="7568505" cy="37960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9425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98</TotalTime>
  <Words>197</Words>
  <Application>Microsoft Office PowerPoint</Application>
  <PresentationFormat>Произвольный</PresentationFormat>
  <Paragraphs>14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Капля</vt:lpstr>
      <vt:lpstr>Народная дружина Кочевского муниципального округа</vt:lpstr>
      <vt:lpstr>Слайд 2</vt:lpstr>
      <vt:lpstr>Участие в охране общественного порядка  в период Новогодних массовых гуляний</vt:lpstr>
      <vt:lpstr>Участие в ООП во время Крещенского купания</vt:lpstr>
      <vt:lpstr>ООП на Мероприятиях ко Дню Защитника отечества</vt:lpstr>
      <vt:lpstr>ООП в период Масленичных гуляний</vt:lpstr>
      <vt:lpstr>Слайд 7</vt:lpstr>
      <vt:lpstr>Участие в профилактических мероприятиях по линии ГИБДД  </vt:lpstr>
      <vt:lpstr>Слайд 9</vt:lpstr>
      <vt:lpstr>Слайд 10</vt:lpstr>
      <vt:lpstr>Рейды по семьям, находящимся в социально-опасном положении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12</cp:revision>
  <dcterms:created xsi:type="dcterms:W3CDTF">2020-05-28T12:16:24Z</dcterms:created>
  <dcterms:modified xsi:type="dcterms:W3CDTF">2020-06-01T07:28:06Z</dcterms:modified>
</cp:coreProperties>
</file>